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Graph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+6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−2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−3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 </a:t>
            </a:r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pPr marL="742950" indent="-742950">
              <a:buFont typeface="+mj-lt"/>
              <a:buAutoNum type="arabicPeriod"/>
            </a:pP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 </a:t>
            </a:r>
            <a:endParaRPr lang="en-US" sz="4400" dirty="0" smtClean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68450"/>
            <a:ext cx="3048000" cy="3005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505200"/>
            <a:ext cx="3200400" cy="31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124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4.1 Quiz</vt:lpstr>
      <vt:lpstr>4.1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89</cp:revision>
  <dcterms:created xsi:type="dcterms:W3CDTF">2010-08-17T17:31:29Z</dcterms:created>
  <dcterms:modified xsi:type="dcterms:W3CDTF">2012-04-04T15:54:18Z</dcterms:modified>
</cp:coreProperties>
</file>